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0" r:id="rId17"/>
    <p:sldId id="259" r:id="rId18"/>
    <p:sldId id="289" r:id="rId19"/>
    <p:sldId id="257" r:id="rId20"/>
  </p:sldIdLst>
  <p:sldSz cx="9144000" cy="5143500" type="screen16x9"/>
  <p:notesSz cx="6858000" cy="9144000"/>
  <p:embeddedFontLs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2"/>
    <p:restoredTop sz="94731"/>
  </p:normalViewPr>
  <p:slideViewPr>
    <p:cSldViewPr snapToGrid="0">
      <p:cViewPr varScale="1">
        <p:scale>
          <a:sx n="400" d="100"/>
          <a:sy n="400" d="100"/>
        </p:scale>
        <p:origin x="16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672420" y="1204106"/>
            <a:ext cx="302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pic>
        <p:nvPicPr>
          <p:cNvPr id="14" name="Picture 1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50FF2C0-D616-1795-F924-5AA171790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06" y="1790327"/>
            <a:ext cx="1944348" cy="194434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13444</TotalTime>
  <Words>505</Words>
  <Application>Microsoft Macintosh PowerPoint</Application>
  <PresentationFormat>On-screen Show (16:9)</PresentationFormat>
  <Paragraphs>100</Paragraphs>
  <Slides>19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Medium</vt:lpstr>
      <vt:lpstr>Arial</vt:lpstr>
      <vt:lpstr>Roboto</vt:lpstr>
      <vt:lpstr>Poppins</vt:lpstr>
      <vt:lpstr>Simple Light</vt:lpstr>
      <vt:lpstr>Addressing Edge AI Challenges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Kapua – Configuration Service</vt:lpstr>
      <vt:lpstr>Kapua – Snapshot Service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14</cp:revision>
  <dcterms:modified xsi:type="dcterms:W3CDTF">2023-10-04T15:30:35Z</dcterms:modified>
</cp:coreProperties>
</file>